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5" d="100"/>
          <a:sy n="65" d="100"/>
        </p:scale>
        <p:origin x="-672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26-6-2013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26-6-2013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26-6-2013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26-6-2013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26-6-2013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26-6-2013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26-6-2013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26-6-2013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26-6-2013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26-6-2013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26-6-2013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36C07-7E76-46D3-B86B-6AF7C60E533E}" type="datetimeFigureOut">
              <a:rPr lang="nl-NL" smtClean="0"/>
              <a:t>26-6-2013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1196752"/>
            <a:ext cx="7772400" cy="2118097"/>
          </a:xfrm>
        </p:spPr>
        <p:txBody>
          <a:bodyPr>
            <a:noAutofit/>
          </a:bodyPr>
          <a:lstStyle/>
          <a:p>
            <a:r>
              <a:rPr lang="en-US" sz="3600" b="1" dirty="0" err="1">
                <a:latin typeface="Arial" pitchFamily="34" charset="0"/>
                <a:cs typeface="Arial" pitchFamily="34" charset="0"/>
              </a:rPr>
              <a:t>Inspiratiebijeenkomst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br>
              <a:rPr lang="en-US" sz="3600" b="1" dirty="0"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 smtClean="0">
                <a:latin typeface="Arial" pitchFamily="34" charset="0"/>
                <a:cs typeface="Arial" pitchFamily="34" charset="0"/>
              </a:rPr>
            </a:b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Sociale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Netwerken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Versterken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 smtClean="0"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 smtClean="0"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27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juni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2013</a:t>
            </a:r>
            <a:r>
              <a:rPr lang="nl-NL" sz="3600" b="1" dirty="0">
                <a:latin typeface="Arial" pitchFamily="34" charset="0"/>
                <a:cs typeface="Arial" pitchFamily="34" charset="0"/>
              </a:rPr>
              <a:t/>
            </a:r>
            <a:br>
              <a:rPr lang="nl-NL" sz="3600" b="1" dirty="0">
                <a:latin typeface="Arial" pitchFamily="34" charset="0"/>
                <a:cs typeface="Arial" pitchFamily="34" charset="0"/>
              </a:rPr>
            </a:br>
            <a:endParaRPr lang="nl-NL" sz="3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Afbeelding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77070"/>
            <a:ext cx="2376264" cy="2282557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365104"/>
            <a:ext cx="3176352" cy="1151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137324"/>
            <a:ext cx="1658615" cy="1409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3939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Stelling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1</a:t>
            </a:r>
            <a:endParaRPr lang="nl-NL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mogelijkheden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van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sociale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netwerken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informele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zorg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zijn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groter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we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denken</a:t>
            </a:r>
            <a:endParaRPr lang="nl-NL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002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Stelling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2</a:t>
            </a:r>
            <a:endParaRPr lang="nl-NL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verwachtingen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ten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aanzien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van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sociale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netwerken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informele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zorg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zijn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hoog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gespannen</a:t>
            </a:r>
            <a:endParaRPr lang="nl-NL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185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Stelling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3</a:t>
            </a:r>
            <a:endParaRPr lang="nl-NL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Vraagverlegenheid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is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een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groter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probleem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onvoldoende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aanbod</a:t>
            </a:r>
            <a:endParaRPr lang="nl-NL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185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Stelling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4</a:t>
            </a:r>
            <a:endParaRPr lang="nl-NL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Eigen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kracht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kwetsbaarheid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staan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op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gespannen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voet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met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elkaar</a:t>
            </a:r>
            <a:endParaRPr lang="nl-NL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185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Programma</a:t>
            </a:r>
            <a:endParaRPr lang="nl-NL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13.15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welkom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13.30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inleiding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door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Ferenc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van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Damme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14.00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persoonlijke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portretten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14.30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verrassing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14.55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toelichting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workshops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15.00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pauze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workshop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kiezen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15.15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   workshops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16.30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sociale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netwerkborrel</a:t>
            </a:r>
            <a:endParaRPr lang="nl-NL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805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97</Words>
  <Application>Microsoft Office PowerPoint</Application>
  <PresentationFormat>Diavoorstelling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Office-thema</vt:lpstr>
      <vt:lpstr>Inspiratiebijeenkomst   Sociale Netwerken Versterken  27 juni 2013 </vt:lpstr>
      <vt:lpstr>Stelling 1</vt:lpstr>
      <vt:lpstr>Stelling 2</vt:lpstr>
      <vt:lpstr>Stelling 3</vt:lpstr>
      <vt:lpstr>Stelling 4</vt:lpstr>
      <vt:lpstr>Programma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Inspiratiebijeenkomst   Sociale Netwerken Versterken  27 juni 2013 </dc:title>
  <cp:lastModifiedBy>Arine van der Kooy</cp:lastModifiedBy>
  <cp:revision>10</cp:revision>
  <dcterms:modified xsi:type="dcterms:W3CDTF">2013-06-26T15:16:16Z</dcterms:modified>
</cp:coreProperties>
</file>